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8" r:id="rId3"/>
    <p:sldId id="267" r:id="rId4"/>
    <p:sldId id="260" r:id="rId5"/>
    <p:sldId id="261" r:id="rId6"/>
    <p:sldId id="263" r:id="rId7"/>
    <p:sldId id="264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456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6172200" cy="326251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Итоги муниципального этапа Всероссийских и Республиканских предметных олимпиад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 2015-16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уч.год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400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Количество участников  в 24 олимпиадах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63040" y="1285860"/>
            <a:ext cx="6196405" cy="4437209"/>
          </a:xfrm>
        </p:spPr>
        <p:txBody>
          <a:bodyPr/>
          <a:lstStyle/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Всего приняли участие</a:t>
            </a:r>
          </a:p>
          <a:p>
            <a:pPr algn="ctr">
              <a:buNone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684 ученика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участия в 24 олимпиадах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480864"/>
              </p:ext>
            </p:extLst>
          </p:nvPr>
        </p:nvGraphicFramePr>
        <p:xfrm>
          <a:off x="1428728" y="620688"/>
          <a:ext cx="6119158" cy="5823167"/>
        </p:xfrm>
        <a:graphic>
          <a:graphicData uri="http://schemas.openxmlformats.org/drawingml/2006/table">
            <a:tbl>
              <a:tblPr/>
              <a:tblGrid>
                <a:gridCol w="345921"/>
                <a:gridCol w="2953988"/>
                <a:gridCol w="2819249"/>
              </a:tblGrid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Кол-во олимпиад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с.о.ш. № 2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1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3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Ялкынская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о.ш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н№4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89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ош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rtl="0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8100"/>
            <a:ext cx="7344816" cy="5825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Абсолютные победители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374957"/>
              </p:ext>
            </p:extLst>
          </p:nvPr>
        </p:nvGraphicFramePr>
        <p:xfrm>
          <a:off x="1619672" y="620688"/>
          <a:ext cx="5952724" cy="5232200"/>
        </p:xfrm>
        <a:graphic>
          <a:graphicData uri="http://schemas.openxmlformats.org/drawingml/2006/table">
            <a:tbl>
              <a:tblPr/>
              <a:tblGrid>
                <a:gridCol w="522311"/>
                <a:gridCol w="3408508"/>
                <a:gridCol w="2021905"/>
              </a:tblGrid>
              <a:tr h="45522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Кол-во абсолютных победителей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3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1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2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938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5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02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 с.о.ш.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Ялкинская с.о.ш.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107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нш№4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1071">
                <a:tc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904656" cy="5955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Призеры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171050"/>
              </p:ext>
            </p:extLst>
          </p:nvPr>
        </p:nvGraphicFramePr>
        <p:xfrm>
          <a:off x="2195736" y="1052736"/>
          <a:ext cx="4629783" cy="4906564"/>
        </p:xfrm>
        <a:graphic>
          <a:graphicData uri="http://schemas.openxmlformats.org/drawingml/2006/table">
            <a:tbl>
              <a:tblPr/>
              <a:tblGrid>
                <a:gridCol w="642942"/>
                <a:gridCol w="3028470"/>
                <a:gridCol w="958371"/>
              </a:tblGrid>
              <a:tr h="33609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Кол- во призеров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6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№ 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 №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37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Ялкинская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61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68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с.о.ш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39643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480720" cy="42860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Школы, чьи учащиеся прошли на региональный этап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668753"/>
              </p:ext>
            </p:extLst>
          </p:nvPr>
        </p:nvGraphicFramePr>
        <p:xfrm>
          <a:off x="1000100" y="514474"/>
          <a:ext cx="7272808" cy="6486611"/>
        </p:xfrm>
        <a:graphic>
          <a:graphicData uri="http://schemas.openxmlformats.org/drawingml/2006/table">
            <a:tbl>
              <a:tblPr/>
              <a:tblGrid>
                <a:gridCol w="432048"/>
                <a:gridCol w="2088232"/>
                <a:gridCol w="1728192"/>
                <a:gridCol w="2188730"/>
                <a:gridCol w="835606"/>
              </a:tblGrid>
              <a:tr h="191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ФИО участника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8050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Билярская 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Рахматуллина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Динара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8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Анна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8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Ямбулатова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Аделя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ОБЖ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Сергеева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Ольга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Зиннатуллин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сош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язык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Абдуллина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Динара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Банницина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Дарья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Черевов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Артем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Гимаев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Азат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Николаева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Анастасия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Калимуллин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Артур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Геология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Чехонина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Ольга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Пилишкин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Олег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сош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Сидорова Анастасия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Химия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Харитонова Ольга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Кирюхин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Егор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</a:t>
                      </a: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№3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Биология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Савченкова Виктория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Савченкова Виктория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Белянин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Виталий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Калимуллин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Нияз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Андриянова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Евгения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Егорова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Анжелла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Кузнецова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Мария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3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Игнатьева Кристина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культура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Фадеева Дарья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Гайсина </a:t>
                      </a:r>
                      <a:r>
                        <a:rPr lang="ru-RU" sz="12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Гульзада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7699" marR="57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787208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Предметы по которым нет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ни победителей ни призеров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772816"/>
            <a:ext cx="4896544" cy="38164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География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Информатика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Немецкий язык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Обществознание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Право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История Татарстана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Экология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Экономика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>
                <a:solidFill>
                  <a:schemeClr val="accent2"/>
                </a:solidFill>
              </a:rPr>
              <a:t>Спасибо за внимание!</a:t>
            </a:r>
            <a:endParaRPr lang="ru-RU" sz="36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</TotalTime>
  <Words>564</Words>
  <Application>Microsoft Office PowerPoint</Application>
  <PresentationFormat>Экран (4:3)</PresentationFormat>
  <Paragraphs>323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Кнопка</vt:lpstr>
      <vt:lpstr>Итоги муниципального этапа Всероссийских и Республиканских предметных олимпиад за 2015-16 уч.год</vt:lpstr>
      <vt:lpstr>Количество участников  в 24 олимпиадах</vt:lpstr>
      <vt:lpstr>Количество участия в 24 олимпиадах</vt:lpstr>
      <vt:lpstr>Абсолютные победители</vt:lpstr>
      <vt:lpstr>Призеры</vt:lpstr>
      <vt:lpstr>Школы, чьи учащиеся прошли на региональный этап</vt:lpstr>
      <vt:lpstr>Предметы по которым нет  ни победителей ни призеров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муниципального этапа Всероссийских и Республиканских предметных олимпиад за 2014-15 уч.год</dc:title>
  <dc:creator>adm</dc:creator>
  <cp:lastModifiedBy>Приемная</cp:lastModifiedBy>
  <cp:revision>77</cp:revision>
  <dcterms:created xsi:type="dcterms:W3CDTF">2015-01-21T13:16:09Z</dcterms:created>
  <dcterms:modified xsi:type="dcterms:W3CDTF">2016-01-22T10:16:54Z</dcterms:modified>
</cp:coreProperties>
</file>